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7" r:id="rId2"/>
    <p:sldId id="301" r:id="rId3"/>
    <p:sldId id="5054" r:id="rId4"/>
    <p:sldId id="2134805569" r:id="rId5"/>
    <p:sldId id="260" r:id="rId6"/>
    <p:sldId id="362" r:id="rId7"/>
    <p:sldId id="366" r:id="rId8"/>
    <p:sldId id="2076137120" r:id="rId9"/>
    <p:sldId id="2076137122" r:id="rId10"/>
    <p:sldId id="2076137121" r:id="rId11"/>
    <p:sldId id="207613712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91" r:id="rId45"/>
    <p:sldId id="2134805583" r:id="rId46"/>
    <p:sldId id="2134805586" r:id="rId47"/>
    <p:sldId id="2134805584" r:id="rId48"/>
    <p:sldId id="2134805585" r:id="rId49"/>
    <p:sldId id="2134805595" r:id="rId50"/>
    <p:sldId id="2134805593" r:id="rId51"/>
    <p:sldId id="2134805590" r:id="rId52"/>
    <p:sldId id="2134805596" r:id="rId53"/>
    <p:sldId id="2134805592" r:id="rId54"/>
    <p:sldId id="2134805589" r:id="rId55"/>
    <p:sldId id="2134805594" r:id="rId56"/>
    <p:sldId id="2134805587" r:id="rId57"/>
    <p:sldId id="2134805588" r:id="rId58"/>
    <p:sldId id="4950" r:id="rId59"/>
    <p:sldId id="4926" r:id="rId60"/>
    <p:sldId id="4928" r:id="rId61"/>
    <p:sldId id="4929" r:id="rId62"/>
    <p:sldId id="4930" r:id="rId63"/>
    <p:sldId id="4931" r:id="rId64"/>
    <p:sldId id="4932" r:id="rId65"/>
    <p:sldId id="4933" r:id="rId66"/>
    <p:sldId id="4991" r:id="rId67"/>
    <p:sldId id="5027" r:id="rId68"/>
    <p:sldId id="4992" r:id="rId69"/>
    <p:sldId id="4993" r:id="rId70"/>
    <p:sldId id="4994" r:id="rId71"/>
    <p:sldId id="4995" r:id="rId72"/>
    <p:sldId id="4996" r:id="rId73"/>
    <p:sldId id="4997" r:id="rId74"/>
    <p:sldId id="4998" r:id="rId75"/>
    <p:sldId id="2134805597" r:id="rId76"/>
    <p:sldId id="2134805598" r:id="rId77"/>
    <p:sldId id="2134805599" r:id="rId78"/>
    <p:sldId id="2134805600" r:id="rId79"/>
    <p:sldId id="2134805601" r:id="rId80"/>
    <p:sldId id="2134805602" r:id="rId81"/>
    <p:sldId id="2134805603" r:id="rId82"/>
    <p:sldId id="2134805604" r:id="rId83"/>
    <p:sldId id="2134805605" r:id="rId84"/>
    <p:sldId id="2134805606" r:id="rId85"/>
    <p:sldId id="2134805607" r:id="rId86"/>
    <p:sldId id="2134805608" r:id="rId87"/>
    <p:sldId id="2134805609" r:id="rId88"/>
    <p:sldId id="2134805610" r:id="rId89"/>
    <p:sldId id="2134805613" r:id="rId90"/>
    <p:sldId id="2134805614" r:id="rId91"/>
    <p:sldId id="2134805611" r:id="rId92"/>
    <p:sldId id="2134805612" r:id="rId93"/>
    <p:sldId id="2134805615" r:id="rId94"/>
    <p:sldId id="2134805616" r:id="rId95"/>
    <p:sldId id="2134805617" r:id="rId96"/>
    <p:sldId id="2134805618" r:id="rId97"/>
    <p:sldId id="2134805619" r:id="rId98"/>
    <p:sldId id="2134805620" r:id="rId99"/>
    <p:sldId id="2134805621" r:id="rId100"/>
    <p:sldId id="2134805622" r:id="rId101"/>
    <p:sldId id="2134805623" r:id="rId102"/>
    <p:sldId id="2134805624" r:id="rId103"/>
    <p:sldId id="2134805627" r:id="rId104"/>
    <p:sldId id="2134805628" r:id="rId10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134805569"/>
            <p14:sldId id="260"/>
            <p14:sldId id="362"/>
            <p14:sldId id="366"/>
            <p14:sldId id="2076137120"/>
            <p14:sldId id="2076137122"/>
            <p14:sldId id="2076137121"/>
            <p14:sldId id="2076137124"/>
            <p14:sldId id="2076137126"/>
            <p14:sldId id="2076137127"/>
          </p14:sldIdLst>
        </p14:section>
        <p14:section name="CORE DATA CONCEPTS" id="{53B3C7C3-4ADF-4046-B477-9F8F4D7B9720}">
          <p14:sldIdLst>
            <p14:sldId id="263"/>
            <p14:sldId id="2134805556"/>
            <p14:sldId id="2134805557"/>
            <p14:sldId id="2076137131"/>
            <p14:sldId id="2134805558"/>
            <p14:sldId id="2076137132"/>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0"/>
            <p14:sldId id="4931"/>
            <p14:sldId id="4932"/>
            <p14:sldId id="4933"/>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51" d="100"/>
          <a:sy n="151" d="100"/>
        </p:scale>
        <p:origin x="618"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2/17/2021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Poll Question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Why are you taking this class?</a:t>
            </a:r>
          </a:p>
          <a:p>
            <a:pPr lvl="1"/>
            <a:r>
              <a:rPr lang="en-US" dirty="0"/>
              <a:t>A: General knowledge</a:t>
            </a:r>
          </a:p>
          <a:p>
            <a:pPr lvl="1"/>
            <a:r>
              <a:rPr lang="en-US" dirty="0"/>
              <a:t>B: Azure Data Fundamentals certification</a:t>
            </a:r>
          </a:p>
          <a:p>
            <a:pPr lvl="1"/>
            <a:r>
              <a:rPr lang="en-US" dirty="0"/>
              <a:t>C: Data Fundamentals + Data Engineer certification</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a:t>10-minute </a:t>
            </a:r>
            <a:r>
              <a:rPr lang="en-US" dirty="0"/>
              <a:t>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7740</TotalTime>
  <Words>1813</Words>
  <Application>Microsoft Office PowerPoint</Application>
  <PresentationFormat>On-screen Show (16:9)</PresentationFormat>
  <Paragraphs>555</Paragraphs>
  <Slides>104</Slides>
  <Notes>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Arial</vt:lpstr>
      <vt:lpstr>Calibri</vt:lpstr>
      <vt:lpstr>Consolas</vt:lpstr>
      <vt:lpstr>Gotham Medium</vt:lpstr>
      <vt:lpstr>Segoe UI</vt:lpstr>
      <vt:lpstr>Segoe UI Semibold</vt:lpstr>
      <vt:lpstr>Tahoma</vt:lpstr>
      <vt:lpstr>Times New Roman</vt:lpstr>
      <vt:lpstr>Wingdings</vt:lpstr>
      <vt:lpstr>Standard_LiveLessons_2017</vt:lpstr>
      <vt:lpstr>Exam DP-900: Microsoft Azure Data Fundamentals Crash Course</vt:lpstr>
      <vt:lpstr>Tim Warner</vt:lpstr>
      <vt:lpstr>Poll Question</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 </vt:lpstr>
      <vt:lpstr>Thank you!</vt:lpstr>
      <vt:lpstr>Core Data Concepts</vt:lpstr>
      <vt:lpstr>Data Types</vt:lpstr>
      <vt:lpstr>Data Workload Types</vt:lpstr>
      <vt:lpstr>Data Processing Types</vt:lpstr>
      <vt:lpstr>Data Analytics</vt:lpstr>
      <vt:lpstr>Data Formats - JSON</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179</cp:revision>
  <dcterms:created xsi:type="dcterms:W3CDTF">2015-09-28T19:52:00Z</dcterms:created>
  <dcterms:modified xsi:type="dcterms:W3CDTF">2021-02-17T16:20:37Z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